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  <p:sldId id="263" r:id="rId3"/>
    <p:sldId id="257" r:id="rId4"/>
    <p:sldId id="259" r:id="rId5"/>
    <p:sldId id="260" r:id="rId6"/>
    <p:sldId id="261" r:id="rId7"/>
    <p:sldId id="258" r:id="rId8"/>
    <p:sldId id="270" r:id="rId9"/>
    <p:sldId id="262" r:id="rId10"/>
    <p:sldId id="265" r:id="rId11"/>
    <p:sldId id="266" r:id="rId12"/>
    <p:sldId id="267" r:id="rId13"/>
    <p:sldId id="269" r:id="rId14"/>
    <p:sldId id="268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50" d="100"/>
          <a:sy n="50" d="100"/>
        </p:scale>
        <p:origin x="-1656" y="-4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B61B8-2879-4078-8911-C3E9C4CBE164}" type="datetimeFigureOut">
              <a:rPr lang="en-US" smtClean="0"/>
              <a:pPr/>
              <a:t>11/19/2013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03FC95-420C-4E0C-8958-992AC78D51F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B61B8-2879-4078-8911-C3E9C4CBE164}" type="datetimeFigureOut">
              <a:rPr lang="en-US" smtClean="0"/>
              <a:pPr/>
              <a:t>11/19/2013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03FC95-420C-4E0C-8958-992AC78D51F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B61B8-2879-4078-8911-C3E9C4CBE164}" type="datetimeFigureOut">
              <a:rPr lang="en-US" smtClean="0"/>
              <a:pPr/>
              <a:t>11/19/2013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03FC95-420C-4E0C-8958-992AC78D51F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B61B8-2879-4078-8911-C3E9C4CBE164}" type="datetimeFigureOut">
              <a:rPr lang="en-US" smtClean="0"/>
              <a:pPr/>
              <a:t>11/19/2013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03FC95-420C-4E0C-8958-992AC78D51F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B61B8-2879-4078-8911-C3E9C4CBE164}" type="datetimeFigureOut">
              <a:rPr lang="en-US" smtClean="0"/>
              <a:pPr/>
              <a:t>11/19/2013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03FC95-420C-4E0C-8958-992AC78D51F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B61B8-2879-4078-8911-C3E9C4CBE164}" type="datetimeFigureOut">
              <a:rPr lang="en-US" smtClean="0"/>
              <a:pPr/>
              <a:t>11/19/2013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03FC95-420C-4E0C-8958-992AC78D51F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B61B8-2879-4078-8911-C3E9C4CBE164}" type="datetimeFigureOut">
              <a:rPr lang="en-US" smtClean="0"/>
              <a:pPr/>
              <a:t>11/19/2013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03FC95-420C-4E0C-8958-992AC78D51F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B61B8-2879-4078-8911-C3E9C4CBE164}" type="datetimeFigureOut">
              <a:rPr lang="en-US" smtClean="0"/>
              <a:pPr/>
              <a:t>11/19/2013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03FC95-420C-4E0C-8958-992AC78D51F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B61B8-2879-4078-8911-C3E9C4CBE164}" type="datetimeFigureOut">
              <a:rPr lang="en-US" smtClean="0"/>
              <a:pPr/>
              <a:t>11/19/2013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03FC95-420C-4E0C-8958-992AC78D51F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B61B8-2879-4078-8911-C3E9C4CBE164}" type="datetimeFigureOut">
              <a:rPr lang="en-US" smtClean="0"/>
              <a:pPr/>
              <a:t>11/19/2013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03FC95-420C-4E0C-8958-992AC78D51F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7B61B8-2879-4078-8911-C3E9C4CBE164}" type="datetimeFigureOut">
              <a:rPr lang="en-US" smtClean="0"/>
              <a:pPr/>
              <a:t>11/19/2013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03FC95-420C-4E0C-8958-992AC78D51F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7B61B8-2879-4078-8911-C3E9C4CBE164}" type="datetimeFigureOut">
              <a:rPr lang="en-US" smtClean="0"/>
              <a:pPr/>
              <a:t>11/19/2013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03FC95-420C-4E0C-8958-992AC78D51F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D:\Sekolah\Materi Power Point\Browsing\AO40Antenn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0" y="409575"/>
            <a:ext cx="6019800" cy="59633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Diskusi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en-US" sz="4800" dirty="0" smtClean="0"/>
              <a:t>Berikan Contoh Peralatan </a:t>
            </a:r>
            <a:r>
              <a:rPr lang="en-US" sz="4800" dirty="0" smtClean="0"/>
              <a:t>WLAN untuk instalasi Jaringan luar </a:t>
            </a:r>
            <a:r>
              <a:rPr lang="en-US" sz="4800" dirty="0" smtClean="0"/>
              <a:t>Ruangan, </a:t>
            </a:r>
            <a:r>
              <a:rPr lang="en-US" sz="4800" dirty="0" smtClean="0"/>
              <a:t>apa saja yang kalian ketahui ?</a:t>
            </a:r>
            <a:endParaRPr lang="en-US" sz="4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Diskusi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endParaRPr lang="en-US" sz="5400" dirty="0" smtClean="0"/>
          </a:p>
          <a:p>
            <a:pPr algn="ctr">
              <a:buNone/>
            </a:pPr>
            <a:r>
              <a:rPr lang="en-US" sz="5400" dirty="0" smtClean="0"/>
              <a:t>Pada saat </a:t>
            </a:r>
            <a:r>
              <a:rPr lang="en-US" sz="5400" dirty="0" smtClean="0"/>
              <a:t>Bagaimana Jaringan RT/RW-net itu Dibangun 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Diskusi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endParaRPr lang="en-US" sz="4000" dirty="0" smtClean="0"/>
          </a:p>
          <a:p>
            <a:pPr algn="ctr">
              <a:buNone/>
            </a:pPr>
            <a:r>
              <a:rPr lang="en-US" sz="4000" dirty="0" smtClean="0"/>
              <a:t>Berdasarkan Kondisi Tempat tinggal Kalian, </a:t>
            </a:r>
            <a:r>
              <a:rPr lang="en-US" sz="4000" dirty="0" smtClean="0"/>
              <a:t>Instalasi </a:t>
            </a:r>
            <a:r>
              <a:rPr lang="en-US" sz="4000" dirty="0" smtClean="0"/>
              <a:t>RT/RW-net seperti apa yang cocok di terapkan ?</a:t>
            </a:r>
            <a:endParaRPr lang="en-US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Mengkomunikasikan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en-US" sz="4800" dirty="0" smtClean="0"/>
              <a:t>Design </a:t>
            </a:r>
            <a:r>
              <a:rPr lang="en-US" sz="4800" dirty="0" err="1" smtClean="0"/>
              <a:t>Topologi</a:t>
            </a:r>
            <a:r>
              <a:rPr lang="en-US" sz="4800" dirty="0" smtClean="0"/>
              <a:t> Jaringan RT/RW-net, diskusikan dengan kelompok !</a:t>
            </a:r>
            <a:endParaRPr lang="en-US" sz="4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Sekian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Tujuan Memilah Masalah berdasarkan Kelompoknya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endParaRPr lang="en-US" sz="5400" dirty="0" smtClean="0"/>
          </a:p>
          <a:p>
            <a:pPr algn="ctr">
              <a:buNone/>
            </a:pPr>
            <a:r>
              <a:rPr lang="en-US" sz="5400" dirty="0" smtClean="0"/>
              <a:t>Selektif</a:t>
            </a:r>
          </a:p>
          <a:p>
            <a:pPr algn="ctr">
              <a:buNone/>
            </a:pPr>
            <a:r>
              <a:rPr lang="en-US" sz="5400" dirty="0" smtClean="0"/>
              <a:t>Planning</a:t>
            </a:r>
          </a:p>
          <a:p>
            <a:pPr algn="ctr">
              <a:buNone/>
            </a:pPr>
            <a:r>
              <a:rPr lang="en-US" sz="5400" dirty="0" smtClean="0"/>
              <a:t>Solved</a:t>
            </a:r>
            <a:endParaRPr lang="en-US" sz="5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3200" dirty="0" smtClean="0"/>
              <a:t>Peralatan </a:t>
            </a:r>
            <a:r>
              <a:rPr lang="en-US" sz="3200" dirty="0" err="1" smtClean="0"/>
              <a:t>Wlan</a:t>
            </a:r>
            <a:r>
              <a:rPr lang="en-US" sz="3200" dirty="0" smtClean="0"/>
              <a:t> Untuk Instalasi luar Ruangan</a:t>
            </a:r>
            <a:endParaRPr lang="en-US" sz="3200" dirty="0"/>
          </a:p>
        </p:txBody>
      </p:sp>
      <p:pic>
        <p:nvPicPr>
          <p:cNvPr id="1027" name="Picture 3" descr="D:\Sekolah\Materi Power Point\Browsing\image00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81200" y="1143000"/>
            <a:ext cx="5347368" cy="5486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609600" y="4270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Peralatan </a:t>
            </a:r>
            <a:r>
              <a:rPr kumimoji="0" lang="en-US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Wlan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Untuk Instalasi luar Ruangan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2050" name="Picture 2" descr="D:\Sekolah\Materi Power Point\Browsing\index6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2000" y="1371600"/>
            <a:ext cx="4114800" cy="3723557"/>
          </a:xfrm>
          <a:prstGeom prst="rect">
            <a:avLst/>
          </a:prstGeom>
          <a:noFill/>
        </p:spPr>
      </p:pic>
      <p:pic>
        <p:nvPicPr>
          <p:cNvPr id="8" name="Picture 2" descr="D:\Sekolah\Materi Power Point\Browsing\746antenna_LRG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05400" y="1600200"/>
            <a:ext cx="3581400" cy="2753201"/>
          </a:xfrm>
          <a:prstGeom prst="rect">
            <a:avLst/>
          </a:prstGeom>
          <a:noFill/>
        </p:spPr>
      </p:pic>
      <p:pic>
        <p:nvPicPr>
          <p:cNvPr id="2051" name="Picture 3" descr="D:\Sekolah\Materi Power Point\Browsing\n2680+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429001" y="4267200"/>
            <a:ext cx="2819399" cy="236829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D:\Sekolah\Materi Power Point\Browsing\pigtai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9200" y="1676400"/>
            <a:ext cx="5943600" cy="4606290"/>
          </a:xfrm>
          <a:prstGeom prst="rect">
            <a:avLst/>
          </a:prstGeom>
          <a:noFill/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609600" y="4270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Peralatan </a:t>
            </a:r>
            <a:r>
              <a:rPr kumimoji="0" lang="en-US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Wlan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Untuk Instalasi luar Ruangan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609600" y="4270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Peralatan </a:t>
            </a:r>
            <a:r>
              <a:rPr kumimoji="0" lang="en-US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Wlan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Untuk Instalasi luar Ruangan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4099" name="Picture 3" descr="D:\Sekolah\Materi Power Point\Browsing\a7124+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2000" y="1524000"/>
            <a:ext cx="5105400" cy="32738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Membangun Jaringan RT/RW-net</a:t>
            </a:r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6200000">
            <a:off x="1973172" y="8028"/>
            <a:ext cx="5197656" cy="746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Sekolah\Materi Power Point\RT.RW-net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685800" y="0"/>
            <a:ext cx="11315700" cy="8001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Membangun Jaringan </a:t>
            </a:r>
            <a:r>
              <a:rPr lang="en-US" dirty="0" smtClean="0"/>
              <a:t>RT/RW-net</a:t>
            </a:r>
            <a:br>
              <a:rPr lang="en-US" dirty="0" smtClean="0"/>
            </a:br>
            <a:r>
              <a:rPr lang="en-US" dirty="0" smtClean="0"/>
              <a:t>Untuk Kota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Membangun Jaringan </a:t>
            </a:r>
            <a:r>
              <a:rPr lang="en-US" dirty="0" smtClean="0"/>
              <a:t>RT/RW-net</a:t>
            </a:r>
            <a:br>
              <a:rPr lang="en-US" dirty="0" smtClean="0"/>
            </a:br>
            <a:r>
              <a:rPr lang="en-US" dirty="0" smtClean="0"/>
              <a:t>Untuk Desa</a:t>
            </a:r>
            <a:endParaRPr lang="en-US" dirty="0"/>
          </a:p>
        </p:txBody>
      </p:sp>
      <p:pic>
        <p:nvPicPr>
          <p:cNvPr id="6146" name="Picture 2" descr="D:\Sekolah\Materi Power Point\Browsing\Show\topologi-peningkatan-internet-smk-vlan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14400" y="1524000"/>
            <a:ext cx="7477125" cy="50387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829</TotalTime>
  <Words>94</Words>
  <Application>Microsoft Office PowerPoint</Application>
  <PresentationFormat>On-screen Show (4:3)</PresentationFormat>
  <Paragraphs>23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Office Theme</vt:lpstr>
      <vt:lpstr>Slide 1</vt:lpstr>
      <vt:lpstr>Tujuan Memilah Masalah berdasarkan Kelompoknya</vt:lpstr>
      <vt:lpstr>Peralatan Wlan Untuk Instalasi luar Ruangan</vt:lpstr>
      <vt:lpstr>Slide 4</vt:lpstr>
      <vt:lpstr>Slide 5</vt:lpstr>
      <vt:lpstr>Slide 6</vt:lpstr>
      <vt:lpstr>Membangun Jaringan RT/RW-net</vt:lpstr>
      <vt:lpstr>Membangun Jaringan RT/RW-net Untuk Kota</vt:lpstr>
      <vt:lpstr>Membangun Jaringan RT/RW-net Untuk Desa</vt:lpstr>
      <vt:lpstr>Diskusi</vt:lpstr>
      <vt:lpstr>Diskusi</vt:lpstr>
      <vt:lpstr>Diskusi</vt:lpstr>
      <vt:lpstr>Mengkomunikasikan</vt:lpstr>
      <vt:lpstr>Sekian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Kegiatan Belajar 2:  Memilah Masalah Berdasarkan Kelompoknya</dc:title>
  <dc:creator>saifulindo</dc:creator>
  <cp:lastModifiedBy>saifulindo</cp:lastModifiedBy>
  <cp:revision>77</cp:revision>
  <dcterms:created xsi:type="dcterms:W3CDTF">2013-11-11T13:17:54Z</dcterms:created>
  <dcterms:modified xsi:type="dcterms:W3CDTF">2013-11-19T03:07:24Z</dcterms:modified>
</cp:coreProperties>
</file>