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67" r:id="rId21"/>
    <p:sldId id="277" r:id="rId22"/>
    <p:sldId id="278" r:id="rId23"/>
    <p:sldId id="27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B2D0C5-4F74-4F9C-A495-B05453D7B87D}" type="datetimeFigureOut">
              <a:rPr lang="id-ID" smtClean="0"/>
              <a:pPr/>
              <a:t>30/09/2014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096736-95EC-4290-8178-452370988750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96736-95EC-4290-8178-452370988750}" type="slidenum">
              <a:rPr lang="id-ID" smtClean="0"/>
              <a:pPr/>
              <a:t>8</a:t>
            </a:fld>
            <a:endParaRPr lang="id-ID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096736-95EC-4290-8178-452370988750}" type="slidenum">
              <a:rPr lang="id-ID" smtClean="0"/>
              <a:pPr/>
              <a:t>9</a:t>
            </a:fld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id-ID" b="1" dirty="0" smtClean="0"/>
              <a:t>Mengatur Perangkat Menggunakan </a:t>
            </a:r>
            <a:br>
              <a:rPr lang="id-ID" b="1" dirty="0" smtClean="0"/>
            </a:br>
            <a:r>
              <a:rPr lang="id-ID" b="1" dirty="0" smtClean="0"/>
              <a:t>Software</a:t>
            </a:r>
            <a:endParaRPr lang="id-ID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1752600"/>
          </a:xfrm>
        </p:spPr>
        <p:txBody>
          <a:bodyPr/>
          <a:lstStyle/>
          <a:p>
            <a:r>
              <a:rPr lang="id-ID" dirty="0" smtClean="0"/>
              <a:t>Menginstalasi Perangkat jaringan berbasis Luas</a:t>
            </a:r>
            <a:endParaRPr lang="id-ID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Mengkonfigurasi Nama Router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d-ID" dirty="0" smtClean="0"/>
              <a:t>Ketika pertama dikonfigurasi, router harus diberi nama yang unik. Tugas ini dapat dilakukan pada global configuration mode. Perintahnyaadalah sebagai berikut :</a:t>
            </a:r>
          </a:p>
          <a:p>
            <a:pPr algn="just">
              <a:buNone/>
            </a:pPr>
            <a:endParaRPr lang="id-ID" dirty="0" smtClean="0"/>
          </a:p>
          <a:p>
            <a:pPr indent="17463" algn="just">
              <a:buNone/>
            </a:pPr>
            <a:r>
              <a:rPr lang="id-ID" dirty="0" smtClean="0">
                <a:latin typeface="Consolas" pitchFamily="49" charset="0"/>
                <a:cs typeface="Consolas" pitchFamily="49" charset="0"/>
              </a:rPr>
              <a:t>Router(config)#</a:t>
            </a:r>
            <a:r>
              <a:rPr lang="id-ID" b="1" dirty="0" smtClean="0">
                <a:latin typeface="Consolas" pitchFamily="49" charset="0"/>
                <a:cs typeface="Consolas" pitchFamily="49" charset="0"/>
              </a:rPr>
              <a:t>hostname</a:t>
            </a:r>
            <a:r>
              <a:rPr lang="id-ID" dirty="0" smtClean="0">
                <a:latin typeface="Consolas" pitchFamily="49" charset="0"/>
                <a:cs typeface="Consolas" pitchFamily="49" charset="0"/>
              </a:rPr>
              <a:t> &lt;namahost&gt;</a:t>
            </a:r>
            <a:endParaRPr lang="id-ID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Mengkonfigurasi Password Router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id-ID" sz="2800" dirty="0" smtClean="0">
                <a:latin typeface="Consolas" pitchFamily="49" charset="0"/>
                <a:cs typeface="Consolas" pitchFamily="49" charset="0"/>
              </a:rPr>
              <a:t>Router(config)#</a:t>
            </a:r>
            <a:r>
              <a:rPr lang="id-ID" sz="2800" b="1" dirty="0" smtClean="0">
                <a:latin typeface="Consolas" pitchFamily="49" charset="0"/>
                <a:cs typeface="Consolas" pitchFamily="49" charset="0"/>
              </a:rPr>
              <a:t>line console 0</a:t>
            </a:r>
          </a:p>
          <a:p>
            <a:pPr>
              <a:buNone/>
            </a:pPr>
            <a:r>
              <a:rPr lang="id-ID" sz="2800" dirty="0" smtClean="0">
                <a:latin typeface="Consolas" pitchFamily="49" charset="0"/>
                <a:cs typeface="Consolas" pitchFamily="49" charset="0"/>
              </a:rPr>
              <a:t>Router(config-line)#</a:t>
            </a:r>
            <a:r>
              <a:rPr lang="id-ID" sz="2800" b="1" dirty="0" smtClean="0">
                <a:latin typeface="Consolas" pitchFamily="49" charset="0"/>
                <a:cs typeface="Consolas" pitchFamily="49" charset="0"/>
              </a:rPr>
              <a:t>password</a:t>
            </a:r>
            <a:r>
              <a:rPr lang="id-ID" sz="2800" dirty="0" smtClean="0">
                <a:latin typeface="Consolas" pitchFamily="49" charset="0"/>
                <a:cs typeface="Consolas" pitchFamily="49" charset="0"/>
              </a:rPr>
              <a:t> &lt;password&gt;</a:t>
            </a:r>
          </a:p>
          <a:p>
            <a:pPr>
              <a:buNone/>
            </a:pPr>
            <a:r>
              <a:rPr lang="id-ID" sz="2800" dirty="0" smtClean="0">
                <a:latin typeface="Consolas" pitchFamily="49" charset="0"/>
                <a:cs typeface="Consolas" pitchFamily="49" charset="0"/>
              </a:rPr>
              <a:t>Router(config-line)#</a:t>
            </a:r>
            <a:r>
              <a:rPr lang="id-ID" sz="2800" b="1" dirty="0" smtClean="0">
                <a:latin typeface="Consolas" pitchFamily="49" charset="0"/>
                <a:cs typeface="Consolas" pitchFamily="49" charset="0"/>
              </a:rPr>
              <a:t>login</a:t>
            </a:r>
            <a:r>
              <a:rPr lang="id-ID" sz="2800" dirty="0" smtClean="0">
                <a:latin typeface="Consolas" pitchFamily="49" charset="0"/>
                <a:cs typeface="Consolas" pitchFamily="49" charset="0"/>
              </a:rPr>
              <a:t> </a:t>
            </a:r>
          </a:p>
          <a:p>
            <a:pPr>
              <a:buNone/>
            </a:pPr>
            <a:endParaRPr lang="id-ID" sz="2800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Router(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config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)#</a:t>
            </a:r>
            <a:r>
              <a:rPr lang="en-US" sz="2800" b="1" dirty="0" smtClean="0">
                <a:latin typeface="Consolas" pitchFamily="49" charset="0"/>
                <a:cs typeface="Consolas" pitchFamily="49" charset="0"/>
              </a:rPr>
              <a:t>line </a:t>
            </a:r>
            <a:r>
              <a:rPr lang="en-US" sz="2800" b="1" dirty="0" err="1" smtClean="0">
                <a:latin typeface="Consolas" pitchFamily="49" charset="0"/>
                <a:cs typeface="Consolas" pitchFamily="49" charset="0"/>
              </a:rPr>
              <a:t>vty</a:t>
            </a:r>
            <a:r>
              <a:rPr lang="en-US" sz="2800" b="1" dirty="0" smtClean="0">
                <a:latin typeface="Consolas" pitchFamily="49" charset="0"/>
                <a:cs typeface="Consolas" pitchFamily="49" charset="0"/>
              </a:rPr>
              <a:t> 0 4</a:t>
            </a:r>
          </a:p>
          <a:p>
            <a:pPr>
              <a:buNone/>
            </a:pP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Router(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config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-line)#</a:t>
            </a:r>
            <a:r>
              <a:rPr lang="en-US" sz="2800" b="1" dirty="0" smtClean="0">
                <a:latin typeface="Consolas" pitchFamily="49" charset="0"/>
                <a:cs typeface="Consolas" pitchFamily="49" charset="0"/>
              </a:rPr>
              <a:t>password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&lt;password&gt;</a:t>
            </a:r>
          </a:p>
          <a:p>
            <a:pPr>
              <a:buNone/>
            </a:pP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Router(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config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-line)#</a:t>
            </a:r>
            <a:r>
              <a:rPr lang="en-US" sz="2800" b="1" dirty="0" smtClean="0">
                <a:latin typeface="Consolas" pitchFamily="49" charset="0"/>
                <a:cs typeface="Consolas" pitchFamily="49" charset="0"/>
              </a:rPr>
              <a:t>login</a:t>
            </a:r>
            <a:endParaRPr lang="id-ID" sz="2800" b="1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endParaRPr lang="id-ID" sz="2800" b="1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id-ID" sz="2800" dirty="0" smtClean="0">
                <a:latin typeface="Consolas" pitchFamily="49" charset="0"/>
                <a:cs typeface="Consolas" pitchFamily="49" charset="0"/>
              </a:rPr>
              <a:t>Router(config)#</a:t>
            </a:r>
            <a:r>
              <a:rPr lang="id-ID" sz="2800" b="1" dirty="0" smtClean="0">
                <a:latin typeface="Consolas" pitchFamily="49" charset="0"/>
                <a:cs typeface="Consolas" pitchFamily="49" charset="0"/>
              </a:rPr>
              <a:t>enable password</a:t>
            </a:r>
            <a:r>
              <a:rPr lang="id-ID" sz="2800" dirty="0" smtClean="0">
                <a:latin typeface="Consolas" pitchFamily="49" charset="0"/>
                <a:cs typeface="Consolas" pitchFamily="49" charset="0"/>
              </a:rPr>
              <a:t> &lt;password&gt;</a:t>
            </a:r>
          </a:p>
          <a:p>
            <a:pPr>
              <a:buNone/>
            </a:pPr>
            <a:r>
              <a:rPr lang="id-ID" sz="2800" dirty="0" smtClean="0">
                <a:latin typeface="Consolas" pitchFamily="49" charset="0"/>
                <a:cs typeface="Consolas" pitchFamily="49" charset="0"/>
              </a:rPr>
              <a:t>Router(config)#</a:t>
            </a:r>
            <a:r>
              <a:rPr lang="id-ID" sz="2800" b="1" dirty="0" smtClean="0">
                <a:latin typeface="Consolas" pitchFamily="49" charset="0"/>
                <a:cs typeface="Consolas" pitchFamily="49" charset="0"/>
              </a:rPr>
              <a:t>enable secret</a:t>
            </a:r>
            <a:r>
              <a:rPr lang="id-ID" sz="2800" dirty="0" smtClean="0">
                <a:latin typeface="Consolas" pitchFamily="49" charset="0"/>
                <a:cs typeface="Consolas" pitchFamily="49" charset="0"/>
              </a:rPr>
              <a:t> &lt;password&gt;</a:t>
            </a:r>
            <a:endParaRPr lang="id-ID" sz="2800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Menjalankan Perintah Show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d-ID" dirty="0" smtClean="0"/>
              <a:t>show  interface</a:t>
            </a:r>
          </a:p>
          <a:p>
            <a:pPr indent="17463">
              <a:buNone/>
            </a:pPr>
            <a:r>
              <a:rPr lang="id-ID" sz="2800" dirty="0" smtClean="0">
                <a:latin typeface="Consolas" pitchFamily="49" charset="0"/>
                <a:cs typeface="Consolas" pitchFamily="49" charset="0"/>
              </a:rPr>
              <a:t>Router#</a:t>
            </a:r>
            <a:r>
              <a:rPr lang="id-ID" sz="2800" b="1" dirty="0" smtClean="0">
                <a:latin typeface="Consolas" pitchFamily="49" charset="0"/>
                <a:cs typeface="Consolas" pitchFamily="49" charset="0"/>
              </a:rPr>
              <a:t>show interfaces serial 0/1</a:t>
            </a:r>
          </a:p>
          <a:p>
            <a:r>
              <a:rPr lang="id-ID" dirty="0" smtClean="0"/>
              <a:t>show controller serial</a:t>
            </a:r>
          </a:p>
          <a:p>
            <a:r>
              <a:rPr lang="id-ID" dirty="0" smtClean="0"/>
              <a:t>Show clock</a:t>
            </a:r>
          </a:p>
          <a:p>
            <a:r>
              <a:rPr lang="id-ID" dirty="0" smtClean="0"/>
              <a:t>Show host</a:t>
            </a:r>
          </a:p>
          <a:p>
            <a:r>
              <a:rPr lang="id-ID" dirty="0" smtClean="0"/>
              <a:t>Show users</a:t>
            </a:r>
          </a:p>
          <a:p>
            <a:r>
              <a:rPr lang="id-ID" dirty="0" smtClean="0"/>
              <a:t>Show history</a:t>
            </a:r>
          </a:p>
          <a:p>
            <a:r>
              <a:rPr lang="id-ID" dirty="0" smtClean="0"/>
              <a:t>Show flash</a:t>
            </a:r>
          </a:p>
          <a:p>
            <a:r>
              <a:rPr lang="id-ID" dirty="0" smtClean="0"/>
              <a:t>Show version</a:t>
            </a:r>
          </a:p>
          <a:p>
            <a:r>
              <a:rPr lang="id-ID" dirty="0" smtClean="0"/>
              <a:t>Show ARP</a:t>
            </a:r>
          </a:p>
          <a:p>
            <a:r>
              <a:rPr lang="id-ID" dirty="0" smtClean="0"/>
              <a:t>Show protocol</a:t>
            </a:r>
          </a:p>
          <a:p>
            <a:r>
              <a:rPr lang="id-ID" dirty="0" smtClean="0"/>
              <a:t>Show startup-configuration</a:t>
            </a:r>
          </a:p>
          <a:p>
            <a:r>
              <a:rPr lang="id-ID" dirty="0" smtClean="0"/>
              <a:t>Show running-configuration</a:t>
            </a:r>
            <a:endParaRPr lang="id-ID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Mengkonfigurasi Interface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Masuk</a:t>
            </a:r>
            <a:r>
              <a:rPr lang="fr-FR" dirty="0" smtClean="0"/>
              <a:t> </a:t>
            </a:r>
            <a:r>
              <a:rPr lang="fr-FR" dirty="0" err="1" smtClean="0"/>
              <a:t>ke</a:t>
            </a:r>
            <a:r>
              <a:rPr lang="fr-FR" dirty="0" smtClean="0"/>
              <a:t> global configuration mode</a:t>
            </a:r>
            <a:endParaRPr lang="id-ID" dirty="0" smtClean="0"/>
          </a:p>
          <a:p>
            <a:r>
              <a:rPr lang="fr-FR" dirty="0" err="1" smtClean="0"/>
              <a:t>Masuk</a:t>
            </a:r>
            <a:r>
              <a:rPr lang="fr-FR" dirty="0" smtClean="0"/>
              <a:t> </a:t>
            </a:r>
            <a:r>
              <a:rPr lang="fr-FR" dirty="0" err="1" smtClean="0"/>
              <a:t>ke</a:t>
            </a:r>
            <a:r>
              <a:rPr lang="fr-FR" dirty="0" smtClean="0"/>
              <a:t>  interface configuration mode</a:t>
            </a:r>
            <a:endParaRPr lang="id-ID" dirty="0" smtClean="0"/>
          </a:p>
          <a:p>
            <a:pPr>
              <a:buNone/>
            </a:pPr>
            <a:r>
              <a:rPr lang="id-ID" dirty="0" smtClean="0"/>
              <a:t>	</a:t>
            </a:r>
            <a:r>
              <a:rPr lang="id-ID" sz="2800" dirty="0" smtClean="0">
                <a:latin typeface="Consolas" pitchFamily="49" charset="0"/>
                <a:cs typeface="Consolas" pitchFamily="49" charset="0"/>
              </a:rPr>
              <a:t>Router(config)#</a:t>
            </a:r>
            <a:r>
              <a:rPr lang="id-ID" sz="2800" b="1" dirty="0" smtClean="0">
                <a:latin typeface="Consolas" pitchFamily="49" charset="0"/>
                <a:cs typeface="Consolas" pitchFamily="49" charset="0"/>
              </a:rPr>
              <a:t>interface </a:t>
            </a:r>
            <a:r>
              <a:rPr lang="id-ID" sz="2800" dirty="0" smtClean="0">
                <a:latin typeface="Consolas" pitchFamily="49" charset="0"/>
                <a:cs typeface="Consolas" pitchFamily="49" charset="0"/>
              </a:rPr>
              <a:t>&lt;type slot/port&gt;</a:t>
            </a:r>
          </a:p>
          <a:p>
            <a:r>
              <a:rPr lang="id-ID" dirty="0" smtClean="0"/>
              <a:t>Masukkan IP Address dan Subnet Masknya dengan perintah</a:t>
            </a:r>
          </a:p>
          <a:p>
            <a:pPr>
              <a:buNone/>
            </a:pPr>
            <a:r>
              <a:rPr lang="id-ID" dirty="0" smtClean="0"/>
              <a:t>	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Router(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config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-if)#</a:t>
            </a:r>
            <a:r>
              <a:rPr lang="en-US" sz="2800" b="1" dirty="0" err="1" smtClean="0">
                <a:latin typeface="Consolas" pitchFamily="49" charset="0"/>
                <a:cs typeface="Consolas" pitchFamily="49" charset="0"/>
              </a:rPr>
              <a:t>ip</a:t>
            </a:r>
            <a:r>
              <a:rPr lang="en-US" sz="2800" b="1" dirty="0" smtClean="0">
                <a:latin typeface="Consolas" pitchFamily="49" charset="0"/>
                <a:cs typeface="Consolas" pitchFamily="49" charset="0"/>
              </a:rPr>
              <a:t> address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ip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address&gt; &lt;subnet mask&gt;</a:t>
            </a:r>
            <a:endParaRPr lang="id-ID" dirty="0" smtClean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Mengkonfigurasi Interface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id-ID" dirty="0" smtClean="0"/>
              <a:t>Untuk port serial, aturlah clock rate jika kabel DCE yang terpasang. Tidak jika kabel DTE yang terpasang pada interface tersebut. Perintahnya adalah sebagai berikut :</a:t>
            </a:r>
          </a:p>
          <a:p>
            <a:pPr algn="just">
              <a:buNone/>
            </a:pPr>
            <a:r>
              <a:rPr lang="id-ID" sz="2800" dirty="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Router(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config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-if)#</a:t>
            </a:r>
            <a:r>
              <a:rPr lang="en-US" sz="2800" b="1" dirty="0" smtClean="0">
                <a:latin typeface="Consolas" pitchFamily="49" charset="0"/>
                <a:cs typeface="Consolas" pitchFamily="49" charset="0"/>
              </a:rPr>
              <a:t>clock rate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 &lt;clock </a:t>
            </a:r>
            <a:r>
              <a:rPr lang="en-US" sz="2800" dirty="0" err="1" smtClean="0">
                <a:latin typeface="Consolas" pitchFamily="49" charset="0"/>
                <a:cs typeface="Consolas" pitchFamily="49" charset="0"/>
              </a:rPr>
              <a:t>ratenya</a:t>
            </a:r>
            <a:r>
              <a:rPr lang="en-US" sz="2800" dirty="0" smtClean="0">
                <a:latin typeface="Consolas" pitchFamily="49" charset="0"/>
                <a:cs typeface="Consolas" pitchFamily="49" charset="0"/>
              </a:rPr>
              <a:t>&gt;</a:t>
            </a:r>
            <a:endParaRPr lang="id-ID" sz="2800" dirty="0" smtClean="0">
              <a:latin typeface="Consolas" pitchFamily="49" charset="0"/>
              <a:cs typeface="Consolas" pitchFamily="49" charset="0"/>
            </a:endParaRPr>
          </a:p>
          <a:p>
            <a:r>
              <a:rPr lang="fr-FR" dirty="0" err="1" smtClean="0"/>
              <a:t>Hidupkan</a:t>
            </a:r>
            <a:r>
              <a:rPr lang="fr-FR" dirty="0" smtClean="0"/>
              <a:t> interface </a:t>
            </a:r>
            <a:r>
              <a:rPr lang="fr-FR" dirty="0" err="1" smtClean="0"/>
              <a:t>tersebut</a:t>
            </a:r>
            <a:endParaRPr lang="id-ID" dirty="0" smtClean="0"/>
          </a:p>
          <a:p>
            <a:pPr>
              <a:buNone/>
            </a:pPr>
            <a:r>
              <a:rPr lang="id-ID" dirty="0" smtClean="0"/>
              <a:t>	</a:t>
            </a:r>
            <a:r>
              <a:rPr lang="id-ID" sz="2800" dirty="0" smtClean="0">
                <a:latin typeface="Consolas" pitchFamily="49" charset="0"/>
                <a:cs typeface="Consolas" pitchFamily="49" charset="0"/>
              </a:rPr>
              <a:t>Router(config-if)#</a:t>
            </a:r>
            <a:r>
              <a:rPr lang="id-ID" sz="2800" b="1" dirty="0" smtClean="0">
                <a:latin typeface="Consolas" pitchFamily="49" charset="0"/>
                <a:cs typeface="Consolas" pitchFamily="49" charset="0"/>
              </a:rPr>
              <a:t>no shutdown</a:t>
            </a:r>
          </a:p>
          <a:p>
            <a:pPr>
              <a:buNone/>
            </a:pPr>
            <a:r>
              <a:rPr lang="id-ID" sz="2800" dirty="0" smtClean="0">
                <a:latin typeface="Consolas" pitchFamily="49" charset="0"/>
                <a:cs typeface="Consolas" pitchFamily="49" charset="0"/>
              </a:rPr>
              <a:t>	Router(config-if)#</a:t>
            </a:r>
            <a:r>
              <a:rPr lang="id-ID" sz="2800" b="1" dirty="0" smtClean="0">
                <a:latin typeface="Consolas" pitchFamily="49" charset="0"/>
                <a:cs typeface="Consolas" pitchFamily="49" charset="0"/>
              </a:rPr>
              <a:t>shutdown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b="1" dirty="0" smtClean="0"/>
              <a:t>Menyimpan dan Menghapus Konfigurasi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sv-SE" dirty="0" smtClean="0"/>
              <a:t>Untuk menyimpan konfigurasi yang sedang berjalan ke NVRAM</a:t>
            </a:r>
            <a:r>
              <a:rPr lang="id-ID" dirty="0" smtClean="0"/>
              <a:t> </a:t>
            </a:r>
            <a:r>
              <a:rPr lang="sv-SE" dirty="0" smtClean="0"/>
              <a:t>menggunakan perintah</a:t>
            </a:r>
            <a:r>
              <a:rPr lang="id-ID" dirty="0" smtClean="0"/>
              <a:t> :</a:t>
            </a:r>
          </a:p>
          <a:p>
            <a:pPr algn="just">
              <a:buNone/>
            </a:pPr>
            <a:r>
              <a:rPr lang="id-ID" dirty="0" smtClean="0"/>
              <a:t>	</a:t>
            </a:r>
            <a:r>
              <a:rPr lang="id-ID" sz="2400" dirty="0" smtClean="0">
                <a:latin typeface="Consolas" pitchFamily="49" charset="0"/>
                <a:cs typeface="Consolas" pitchFamily="49" charset="0"/>
              </a:rPr>
              <a:t>Router#</a:t>
            </a:r>
            <a:r>
              <a:rPr lang="id-ID" sz="2400" b="1" dirty="0" smtClean="0">
                <a:latin typeface="Consolas" pitchFamily="49" charset="0"/>
                <a:cs typeface="Consolas" pitchFamily="49" charset="0"/>
              </a:rPr>
              <a:t>copy running-config startup-config</a:t>
            </a:r>
            <a:endParaRPr lang="id-ID" dirty="0" smtClean="0"/>
          </a:p>
          <a:p>
            <a:pPr algn="just"/>
            <a:endParaRPr lang="id-ID" dirty="0" smtClean="0"/>
          </a:p>
          <a:p>
            <a:pPr algn="just"/>
            <a:r>
              <a:rPr lang="id-ID" dirty="0" smtClean="0"/>
              <a:t>Untuk menghapus konfigurasi yang sudah disimpan di NVRAM menggunakan perintah :</a:t>
            </a:r>
          </a:p>
          <a:p>
            <a:pPr algn="just">
              <a:buNone/>
            </a:pPr>
            <a:r>
              <a:rPr lang="id-ID" dirty="0" smtClean="0"/>
              <a:t>	</a:t>
            </a:r>
            <a:r>
              <a:rPr lang="id-ID" sz="2800" dirty="0" smtClean="0">
                <a:latin typeface="Consolas" pitchFamily="49" charset="0"/>
                <a:cs typeface="Consolas" pitchFamily="49" charset="0"/>
              </a:rPr>
              <a:t>Router#</a:t>
            </a:r>
            <a:r>
              <a:rPr lang="id-ID" sz="2800" b="1" dirty="0" smtClean="0">
                <a:latin typeface="Consolas" pitchFamily="49" charset="0"/>
                <a:cs typeface="Consolas" pitchFamily="49" charset="0"/>
              </a:rPr>
              <a:t>erase startup-config</a:t>
            </a:r>
          </a:p>
          <a:p>
            <a:pPr algn="just">
              <a:buNone/>
            </a:pPr>
            <a:r>
              <a:rPr lang="id-ID" sz="2800" dirty="0" smtClean="0">
                <a:latin typeface="Consolas" pitchFamily="49" charset="0"/>
                <a:cs typeface="Consolas" pitchFamily="49" charset="0"/>
              </a:rPr>
              <a:t>	Router#</a:t>
            </a:r>
            <a:r>
              <a:rPr lang="id-ID" sz="2800" b="1" dirty="0" smtClean="0">
                <a:latin typeface="Consolas" pitchFamily="49" charset="0"/>
                <a:cs typeface="Consolas" pitchFamily="49" charset="0"/>
              </a:rPr>
              <a:t>reload</a:t>
            </a:r>
            <a:endParaRPr lang="id-ID" sz="2400" b="1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b="1" dirty="0" smtClean="0"/>
              <a:t>Mengkonfigurasi Host Name Resolution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d-ID" dirty="0" smtClean="0"/>
              <a:t>Host name resolution adalah   proses dimana sistem komputer mengasosiasikan nama host dengan IP Address. Untuk menggunakanhost name untuk berkomunikasi dengan perangkat jaringan lainnya :</a:t>
            </a:r>
          </a:p>
          <a:p>
            <a:pPr algn="just">
              <a:buNone/>
            </a:pPr>
            <a:r>
              <a:rPr lang="id-ID" dirty="0" smtClean="0"/>
              <a:t>	</a:t>
            </a:r>
          </a:p>
          <a:p>
            <a:pPr algn="just">
              <a:buNone/>
            </a:pPr>
            <a:r>
              <a:rPr lang="id-ID" sz="2200" dirty="0" smtClean="0">
                <a:latin typeface="Consolas" pitchFamily="49" charset="0"/>
                <a:cs typeface="Consolas" pitchFamily="49" charset="0"/>
              </a:rPr>
              <a:t>	</a:t>
            </a:r>
            <a:r>
              <a:rPr lang="en-US" sz="2200" dirty="0" smtClean="0">
                <a:latin typeface="Consolas" pitchFamily="49" charset="0"/>
                <a:cs typeface="Consolas" pitchFamily="49" charset="0"/>
              </a:rPr>
              <a:t>Router(</a:t>
            </a:r>
            <a:r>
              <a:rPr lang="en-US" sz="2200" dirty="0" err="1" smtClean="0">
                <a:latin typeface="Consolas" pitchFamily="49" charset="0"/>
                <a:cs typeface="Consolas" pitchFamily="49" charset="0"/>
              </a:rPr>
              <a:t>config</a:t>
            </a:r>
            <a:r>
              <a:rPr lang="en-US" sz="2200" dirty="0" smtClean="0">
                <a:latin typeface="Consolas" pitchFamily="49" charset="0"/>
                <a:cs typeface="Consolas" pitchFamily="49" charset="0"/>
              </a:rPr>
              <a:t>)#</a:t>
            </a:r>
            <a:r>
              <a:rPr lang="en-US" sz="2200" b="1" dirty="0" err="1" smtClean="0">
                <a:latin typeface="Consolas" pitchFamily="49" charset="0"/>
                <a:cs typeface="Consolas" pitchFamily="49" charset="0"/>
              </a:rPr>
              <a:t>ip</a:t>
            </a:r>
            <a:r>
              <a:rPr lang="en-US" sz="2200" b="1" dirty="0" smtClean="0">
                <a:latin typeface="Consolas" pitchFamily="49" charset="0"/>
                <a:cs typeface="Consolas" pitchFamily="49" charset="0"/>
              </a:rPr>
              <a:t> host</a:t>
            </a:r>
            <a:r>
              <a:rPr lang="en-US" sz="2200" dirty="0" smtClean="0">
                <a:latin typeface="Consolas" pitchFamily="49" charset="0"/>
                <a:cs typeface="Consolas" pitchFamily="49" charset="0"/>
              </a:rPr>
              <a:t> &lt;</a:t>
            </a:r>
            <a:r>
              <a:rPr lang="en-US" sz="2200" dirty="0" err="1" smtClean="0">
                <a:latin typeface="Consolas" pitchFamily="49" charset="0"/>
                <a:cs typeface="Consolas" pitchFamily="49" charset="0"/>
              </a:rPr>
              <a:t>nama</a:t>
            </a:r>
            <a:r>
              <a:rPr lang="en-US" sz="2200" dirty="0" smtClean="0">
                <a:latin typeface="Consolas" pitchFamily="49" charset="0"/>
                <a:cs typeface="Consolas" pitchFamily="49" charset="0"/>
              </a:rPr>
              <a:t> host&gt; &lt;</a:t>
            </a:r>
            <a:r>
              <a:rPr lang="en-US" sz="2200" dirty="0" err="1" smtClean="0">
                <a:latin typeface="Consolas" pitchFamily="49" charset="0"/>
                <a:cs typeface="Consolas" pitchFamily="49" charset="0"/>
              </a:rPr>
              <a:t>ip</a:t>
            </a:r>
            <a:r>
              <a:rPr lang="en-US" sz="2200" dirty="0" smtClean="0">
                <a:latin typeface="Consolas" pitchFamily="49" charset="0"/>
                <a:cs typeface="Consolas" pitchFamily="49" charset="0"/>
              </a:rPr>
              <a:t> address&gt; </a:t>
            </a:r>
            <a:endParaRPr lang="id-ID" sz="2200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Mengkonfigurasi Static Route</a:t>
            </a:r>
            <a:endParaRPr lang="id-ID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1447800"/>
            <a:ext cx="6751482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Mengkonfigurasi Static Route</a:t>
            </a:r>
            <a:endParaRPr lang="id-ID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524000"/>
            <a:ext cx="6781800" cy="473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Mengkonfigurasi Static Route</a:t>
            </a:r>
            <a:endParaRPr lang="id-ID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447800"/>
            <a:ext cx="6477000" cy="495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id-ID" b="1" dirty="0" smtClean="0"/>
              <a:t>Console Port to DB-9 Apter</a:t>
            </a:r>
            <a:endParaRPr lang="id-ID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962025"/>
            <a:ext cx="5867400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D:\Sekolah\RPP Th. 2014-2015\Semester I\KWAN\Materi\153676-Startech-RS232-2-Port-PCI-Adapter-Card-lineouts02-na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4833938"/>
            <a:ext cx="3533238" cy="1795462"/>
          </a:xfrm>
          <a:prstGeom prst="rect">
            <a:avLst/>
          </a:prstGeom>
          <a:noFill/>
        </p:spPr>
      </p:pic>
      <p:pic>
        <p:nvPicPr>
          <p:cNvPr id="1028" name="Picture 4" descr="D:\Sekolah\RPP Th. 2014-2015\Semester I\KWAN\Materi\sl-rs23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" y="4191000"/>
            <a:ext cx="3352800" cy="2682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Mengkonfigurasi RIP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id-ID" dirty="0" smtClean="0"/>
              <a:t>Routing  Information Protocol  (RIP)  dikonfigurasikan denganmemberikan perintah</a:t>
            </a:r>
          </a:p>
          <a:p>
            <a:pPr algn="just"/>
            <a:endParaRPr lang="id-ID" dirty="0" smtClean="0"/>
          </a:p>
          <a:p>
            <a:pPr indent="17463" algn="just">
              <a:buNone/>
            </a:pPr>
            <a:r>
              <a:rPr lang="en-US" sz="2300" dirty="0" smtClean="0">
                <a:latin typeface="Consolas" pitchFamily="49" charset="0"/>
                <a:cs typeface="Consolas" pitchFamily="49" charset="0"/>
              </a:rPr>
              <a:t>Router(</a:t>
            </a:r>
            <a:r>
              <a:rPr lang="en-US" sz="2300" dirty="0" err="1" smtClean="0">
                <a:latin typeface="Consolas" pitchFamily="49" charset="0"/>
                <a:cs typeface="Consolas" pitchFamily="49" charset="0"/>
              </a:rPr>
              <a:t>config</a:t>
            </a:r>
            <a:r>
              <a:rPr lang="en-US" sz="2300" dirty="0" smtClean="0">
                <a:latin typeface="Consolas" pitchFamily="49" charset="0"/>
                <a:cs typeface="Consolas" pitchFamily="49" charset="0"/>
              </a:rPr>
              <a:t>)#</a:t>
            </a:r>
            <a:r>
              <a:rPr lang="en-US" sz="2300" b="1" dirty="0" smtClean="0">
                <a:latin typeface="Consolas" pitchFamily="49" charset="0"/>
                <a:cs typeface="Consolas" pitchFamily="49" charset="0"/>
              </a:rPr>
              <a:t>router rip</a:t>
            </a:r>
          </a:p>
          <a:p>
            <a:pPr indent="17463" algn="just">
              <a:buNone/>
            </a:pPr>
            <a:r>
              <a:rPr lang="en-US" sz="2300" dirty="0" smtClean="0">
                <a:latin typeface="Consolas" pitchFamily="49" charset="0"/>
                <a:cs typeface="Consolas" pitchFamily="49" charset="0"/>
              </a:rPr>
              <a:t>Router(</a:t>
            </a:r>
            <a:r>
              <a:rPr lang="en-US" sz="2300" dirty="0" err="1" smtClean="0">
                <a:latin typeface="Consolas" pitchFamily="49" charset="0"/>
                <a:cs typeface="Consolas" pitchFamily="49" charset="0"/>
              </a:rPr>
              <a:t>config</a:t>
            </a:r>
            <a:r>
              <a:rPr lang="en-US" sz="2300" dirty="0" smtClean="0">
                <a:latin typeface="Consolas" pitchFamily="49" charset="0"/>
                <a:cs typeface="Consolas" pitchFamily="49" charset="0"/>
              </a:rPr>
              <a:t>-router)#</a:t>
            </a:r>
            <a:r>
              <a:rPr lang="en-US" sz="2300" b="1" dirty="0" smtClean="0">
                <a:latin typeface="Consolas" pitchFamily="49" charset="0"/>
                <a:cs typeface="Consolas" pitchFamily="49" charset="0"/>
              </a:rPr>
              <a:t>network</a:t>
            </a:r>
            <a:r>
              <a:rPr lang="en-US" sz="2300" dirty="0" smtClean="0">
                <a:latin typeface="Consolas" pitchFamily="49" charset="0"/>
                <a:cs typeface="Consolas" pitchFamily="49" charset="0"/>
              </a:rPr>
              <a:t> &lt;network address&gt;</a:t>
            </a:r>
            <a:endParaRPr lang="id-ID" sz="2300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d-ID" b="1" dirty="0" smtClean="0"/>
              <a:t>Mengkonfigurasi Enkapsulasi HDLC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id-ID" sz="3000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id-ID" sz="3000" dirty="0" smtClean="0">
                <a:latin typeface="Consolas" pitchFamily="49" charset="0"/>
                <a:cs typeface="Consolas" pitchFamily="49" charset="0"/>
              </a:rPr>
              <a:t>Router&gt;</a:t>
            </a:r>
            <a:r>
              <a:rPr lang="id-ID" sz="3000" b="1" dirty="0" smtClean="0">
                <a:latin typeface="Consolas" pitchFamily="49" charset="0"/>
                <a:cs typeface="Consolas" pitchFamily="49" charset="0"/>
              </a:rPr>
              <a:t>enable</a:t>
            </a:r>
          </a:p>
          <a:p>
            <a:pPr>
              <a:buNone/>
            </a:pPr>
            <a:r>
              <a:rPr lang="id-ID" sz="3000" dirty="0" smtClean="0">
                <a:latin typeface="Consolas" pitchFamily="49" charset="0"/>
                <a:cs typeface="Consolas" pitchFamily="49" charset="0"/>
              </a:rPr>
              <a:t>Router#</a:t>
            </a:r>
            <a:r>
              <a:rPr lang="id-ID" sz="3000" b="1" dirty="0" smtClean="0">
                <a:latin typeface="Consolas" pitchFamily="49" charset="0"/>
                <a:cs typeface="Consolas" pitchFamily="49" charset="0"/>
              </a:rPr>
              <a:t>configure terminal</a:t>
            </a:r>
          </a:p>
          <a:p>
            <a:pPr>
              <a:buNone/>
            </a:pPr>
            <a:r>
              <a:rPr lang="id-ID" sz="3000" dirty="0" smtClean="0">
                <a:latin typeface="Consolas" pitchFamily="49" charset="0"/>
                <a:cs typeface="Consolas" pitchFamily="49" charset="0"/>
              </a:rPr>
              <a:t>Router(config)#</a:t>
            </a:r>
            <a:r>
              <a:rPr lang="id-ID" sz="3000" b="1" dirty="0" smtClean="0">
                <a:latin typeface="Consolas" pitchFamily="49" charset="0"/>
                <a:cs typeface="Consolas" pitchFamily="49" charset="0"/>
              </a:rPr>
              <a:t>interface serial0/0</a:t>
            </a:r>
          </a:p>
          <a:p>
            <a:pPr>
              <a:buNone/>
            </a:pPr>
            <a:r>
              <a:rPr lang="id-ID" sz="3000" dirty="0" smtClean="0">
                <a:latin typeface="Consolas" pitchFamily="49" charset="0"/>
                <a:cs typeface="Consolas" pitchFamily="49" charset="0"/>
              </a:rPr>
              <a:t>Router(config-if)#</a:t>
            </a:r>
            <a:r>
              <a:rPr lang="id-ID" sz="3000" b="1" dirty="0" smtClean="0">
                <a:latin typeface="Consolas" pitchFamily="49" charset="0"/>
                <a:cs typeface="Consolas" pitchFamily="49" charset="0"/>
              </a:rPr>
              <a:t>encapsulation hdlc</a:t>
            </a:r>
            <a:endParaRPr lang="id-ID" sz="3000" b="1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d-ID" b="1" dirty="0" smtClean="0"/>
              <a:t>Mengkonfigurasi Enkapsulasi </a:t>
            </a:r>
            <a:r>
              <a:rPr lang="id-ID" b="1" dirty="0" smtClean="0"/>
              <a:t>PPP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id-ID" sz="3000" dirty="0" smtClean="0">
              <a:latin typeface="Consolas" pitchFamily="49" charset="0"/>
              <a:cs typeface="Consolas" pitchFamily="49" charset="0"/>
            </a:endParaRPr>
          </a:p>
          <a:p>
            <a:pPr>
              <a:buNone/>
            </a:pPr>
            <a:r>
              <a:rPr lang="id-ID" sz="3000" dirty="0" smtClean="0">
                <a:latin typeface="Consolas" pitchFamily="49" charset="0"/>
                <a:cs typeface="Consolas" pitchFamily="49" charset="0"/>
              </a:rPr>
              <a:t>Router&gt;</a:t>
            </a:r>
            <a:r>
              <a:rPr lang="id-ID" sz="3000" b="1" dirty="0" smtClean="0">
                <a:latin typeface="Consolas" pitchFamily="49" charset="0"/>
                <a:cs typeface="Consolas" pitchFamily="49" charset="0"/>
              </a:rPr>
              <a:t>enable</a:t>
            </a:r>
          </a:p>
          <a:p>
            <a:pPr>
              <a:buNone/>
            </a:pPr>
            <a:r>
              <a:rPr lang="id-ID" sz="3000" dirty="0" smtClean="0">
                <a:latin typeface="Consolas" pitchFamily="49" charset="0"/>
                <a:cs typeface="Consolas" pitchFamily="49" charset="0"/>
              </a:rPr>
              <a:t>Router#</a:t>
            </a:r>
            <a:r>
              <a:rPr lang="id-ID" sz="3000" b="1" dirty="0" smtClean="0">
                <a:latin typeface="Consolas" pitchFamily="49" charset="0"/>
                <a:cs typeface="Consolas" pitchFamily="49" charset="0"/>
              </a:rPr>
              <a:t>configure terminal</a:t>
            </a:r>
          </a:p>
          <a:p>
            <a:pPr>
              <a:buNone/>
            </a:pPr>
            <a:r>
              <a:rPr lang="id-ID" sz="3000" dirty="0" smtClean="0">
                <a:latin typeface="Consolas" pitchFamily="49" charset="0"/>
                <a:cs typeface="Consolas" pitchFamily="49" charset="0"/>
              </a:rPr>
              <a:t>Router(config)#</a:t>
            </a:r>
            <a:r>
              <a:rPr lang="id-ID" sz="3000" b="1" dirty="0" smtClean="0">
                <a:latin typeface="Consolas" pitchFamily="49" charset="0"/>
                <a:cs typeface="Consolas" pitchFamily="49" charset="0"/>
              </a:rPr>
              <a:t>interface serial0/0</a:t>
            </a:r>
          </a:p>
          <a:p>
            <a:pPr>
              <a:buNone/>
            </a:pPr>
            <a:r>
              <a:rPr lang="id-ID" sz="3000" dirty="0" smtClean="0">
                <a:latin typeface="Consolas" pitchFamily="49" charset="0"/>
                <a:cs typeface="Consolas" pitchFamily="49" charset="0"/>
              </a:rPr>
              <a:t>Router(config-if)#</a:t>
            </a:r>
            <a:r>
              <a:rPr lang="id-ID" sz="3000" b="1" dirty="0" smtClean="0">
                <a:latin typeface="Consolas" pitchFamily="49" charset="0"/>
                <a:cs typeface="Consolas" pitchFamily="49" charset="0"/>
              </a:rPr>
              <a:t>encapsulation </a:t>
            </a:r>
            <a:r>
              <a:rPr lang="id-ID" sz="3000" b="1" dirty="0" smtClean="0">
                <a:latin typeface="Consolas" pitchFamily="49" charset="0"/>
                <a:cs typeface="Consolas" pitchFamily="49" charset="0"/>
              </a:rPr>
              <a:t>ppp</a:t>
            </a:r>
            <a:endParaRPr lang="id-ID" sz="3000" b="1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Tugas Kelompok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d-ID" dirty="0" smtClean="0"/>
              <a:t>Jalankan Packet Tracert yang telah dibuat dengan konfigurasi tiga Router.</a:t>
            </a:r>
          </a:p>
          <a:p>
            <a:r>
              <a:rPr lang="id-ID" dirty="0" smtClean="0"/>
              <a:t>Jalankan dan amati setiap konfigurasi Router, kemudian catat konfigurasi setiap interface</a:t>
            </a:r>
          </a:p>
          <a:p>
            <a:r>
              <a:rPr lang="id-ID" dirty="0" smtClean="0"/>
              <a:t>Jalankan dan amati setiap melakukan uji koneksi antar komputer kemudian catat apa yang terjadi</a:t>
            </a:r>
          </a:p>
          <a:p>
            <a:r>
              <a:rPr lang="id-ID" dirty="0" smtClean="0"/>
              <a:t>Buatlah kesimpulan dari analisis tersebut. Kemudian buatlah laporan hasil analisis.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Auxiliary Port to DB-9 Apter</a:t>
            </a:r>
            <a:endParaRPr lang="id-ID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752600"/>
            <a:ext cx="5948362" cy="4006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Hyperterminal</a:t>
            </a:r>
            <a:endParaRPr lang="id-ID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09725"/>
            <a:ext cx="2781300" cy="220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D:\Sekolah\RPP Th. 2014-2015\Semester I\KWAN\Materi\hyperterminal_scrn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1447800"/>
            <a:ext cx="5715000" cy="40481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Uraian materi 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d-ID" b="1" dirty="0" smtClean="0"/>
              <a:t>CLI Command Mode</a:t>
            </a:r>
          </a:p>
          <a:p>
            <a:pPr indent="17463" algn="just">
              <a:buNone/>
            </a:pPr>
            <a:r>
              <a:rPr lang="id-ID" dirty="0" smtClean="0"/>
              <a:t>CLI (Command-Line interface) adalah suatu interface dari user ke router menggunakan perintah berbasis teks.</a:t>
            </a:r>
          </a:p>
          <a:p>
            <a:pPr indent="17463" algn="just">
              <a:buNone/>
            </a:pPr>
            <a:endParaRPr lang="id-ID" dirty="0" smtClean="0"/>
          </a:p>
          <a:p>
            <a:pPr indent="17463" algn="just">
              <a:buNone/>
            </a:pPr>
            <a:r>
              <a:rPr lang="id-ID" dirty="0" smtClean="0"/>
              <a:t>Struktur ini membutuhkan user untuk memasuki suatu</a:t>
            </a:r>
          </a:p>
          <a:p>
            <a:pPr indent="17463" algn="just">
              <a:buNone/>
            </a:pPr>
            <a:r>
              <a:rPr lang="id-ID" dirty="0" smtClean="0"/>
              <a:t>mode tertentu untuk menjalankan suatu perintah.  Perintahperintah dalam CLI hanya berlaku untuk satu mode saja, sehingga apabila usertidak dalam kondisi mode tersebut maka user tidak dapat memberikanperintah tersebut ke router</a:t>
            </a:r>
            <a:endParaRPr lang="id-ID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User Mode</a:t>
            </a:r>
            <a:endParaRPr lang="id-ID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447800"/>
            <a:ext cx="7162800" cy="5185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Mode apa ?</a:t>
            </a:r>
            <a:endParaRPr lang="id-ID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905000"/>
            <a:ext cx="503872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Enable dan Disable</a:t>
            </a:r>
            <a:endParaRPr lang="id-ID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600200"/>
            <a:ext cx="6553200" cy="4424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 smtClean="0"/>
              <a:t>CLI</a:t>
            </a:r>
            <a:endParaRPr lang="id-ID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Perintah berikut ini memindahkan dari mode privileged ke global configuration mode :</a:t>
            </a:r>
          </a:p>
          <a:p>
            <a:endParaRPr lang="id-ID" dirty="0" smtClean="0"/>
          </a:p>
          <a:p>
            <a:pPr indent="17463">
              <a:buNone/>
            </a:pPr>
            <a:r>
              <a:rPr lang="id-ID" dirty="0" smtClean="0">
                <a:latin typeface="Consolas" pitchFamily="49" charset="0"/>
                <a:cs typeface="Consolas" pitchFamily="49" charset="0"/>
              </a:rPr>
              <a:t>Router#</a:t>
            </a:r>
            <a:r>
              <a:rPr lang="id-ID" b="1" dirty="0" smtClean="0">
                <a:latin typeface="Consolas" pitchFamily="49" charset="0"/>
                <a:cs typeface="Consolas" pitchFamily="49" charset="0"/>
              </a:rPr>
              <a:t>configure terminal</a:t>
            </a:r>
          </a:p>
          <a:p>
            <a:pPr indent="17463">
              <a:buNone/>
            </a:pPr>
            <a:r>
              <a:rPr lang="id-ID" dirty="0" smtClean="0">
                <a:latin typeface="Consolas" pitchFamily="49" charset="0"/>
                <a:cs typeface="Consolas" pitchFamily="49" charset="0"/>
              </a:rPr>
              <a:t>Router(config)# </a:t>
            </a:r>
            <a:r>
              <a:rPr lang="id-ID" b="1" dirty="0" smtClean="0">
                <a:latin typeface="Consolas" pitchFamily="49" charset="0"/>
                <a:cs typeface="Consolas" pitchFamily="49" charset="0"/>
              </a:rPr>
              <a:t>exit</a:t>
            </a:r>
          </a:p>
          <a:p>
            <a:pPr indent="17463">
              <a:buNone/>
            </a:pPr>
            <a:r>
              <a:rPr lang="id-ID" dirty="0" smtClean="0">
                <a:latin typeface="Consolas" pitchFamily="49" charset="0"/>
                <a:cs typeface="Consolas" pitchFamily="49" charset="0"/>
              </a:rPr>
              <a:t>Router#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</TotalTime>
  <Words>417</Words>
  <Application>Microsoft Office PowerPoint</Application>
  <PresentationFormat>On-screen Show (4:3)</PresentationFormat>
  <Paragraphs>99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Mengatur Perangkat Menggunakan  Software</vt:lpstr>
      <vt:lpstr>Console Port to DB-9 Apter</vt:lpstr>
      <vt:lpstr>Auxiliary Port to DB-9 Apter</vt:lpstr>
      <vt:lpstr>Hyperterminal</vt:lpstr>
      <vt:lpstr>Uraian materi </vt:lpstr>
      <vt:lpstr>User Mode</vt:lpstr>
      <vt:lpstr>Mode apa ?</vt:lpstr>
      <vt:lpstr>Enable dan Disable</vt:lpstr>
      <vt:lpstr>CLI</vt:lpstr>
      <vt:lpstr>Mengkonfigurasi Nama Router</vt:lpstr>
      <vt:lpstr>Mengkonfigurasi Password Router</vt:lpstr>
      <vt:lpstr>Menjalankan Perintah Show</vt:lpstr>
      <vt:lpstr>Mengkonfigurasi Interface</vt:lpstr>
      <vt:lpstr>Mengkonfigurasi Interface</vt:lpstr>
      <vt:lpstr>Menyimpan dan Menghapus Konfigurasi</vt:lpstr>
      <vt:lpstr>Mengkonfigurasi Host Name Resolution</vt:lpstr>
      <vt:lpstr>Mengkonfigurasi Static Route</vt:lpstr>
      <vt:lpstr>Mengkonfigurasi Static Route</vt:lpstr>
      <vt:lpstr>Mengkonfigurasi Static Route</vt:lpstr>
      <vt:lpstr>Mengkonfigurasi RIP</vt:lpstr>
      <vt:lpstr>Mengkonfigurasi Enkapsulasi HDLC</vt:lpstr>
      <vt:lpstr>Mengkonfigurasi Enkapsulasi PPP</vt:lpstr>
      <vt:lpstr>Tugas Kelompok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Mengatur Perangkat Menggunakan  Software</dc:title>
  <dc:creator>entirsaif</dc:creator>
  <cp:lastModifiedBy>entirsaif</cp:lastModifiedBy>
  <cp:revision>30</cp:revision>
  <dcterms:created xsi:type="dcterms:W3CDTF">2006-08-16T00:00:00Z</dcterms:created>
  <dcterms:modified xsi:type="dcterms:W3CDTF">2014-09-30T02:33:49Z</dcterms:modified>
</cp:coreProperties>
</file>