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5" r:id="rId18"/>
    <p:sldId id="271" r:id="rId19"/>
    <p:sldId id="272" r:id="rId20"/>
    <p:sldId id="276" r:id="rId21"/>
    <p:sldId id="273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55230-3A98-40EA-BDD2-D8E345824A00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A0944-235A-4202-9A68-80F717907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Men-diagnosis Permasalahan </a:t>
            </a:r>
            <a:br>
              <a:rPr lang="en-US" sz="2800" dirty="0" smtClean="0"/>
            </a:br>
            <a:r>
              <a:rPr lang="en-US" sz="2800" dirty="0" smtClean="0"/>
              <a:t>Perangkat yang Tersambung Jaringan </a:t>
            </a:r>
            <a:br>
              <a:rPr lang="en-US" sz="2800" dirty="0" smtClean="0"/>
            </a:br>
            <a:r>
              <a:rPr lang="en-US" sz="2800" dirty="0" smtClean="0"/>
              <a:t>Berbasis Luas (WAN)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Kegiatan Belajar 3</a:t>
            </a:r>
          </a:p>
          <a:p>
            <a:r>
              <a:rPr lang="en-US" dirty="0" smtClean="0"/>
              <a:t>Membahas Tentang menganalisa DHCP client</a:t>
            </a:r>
          </a:p>
          <a:p>
            <a:r>
              <a:rPr lang="en-US" dirty="0" smtClean="0"/>
              <a:t>Perbedaan Admin dan Client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2. </a:t>
            </a:r>
            <a:r>
              <a:rPr lang="en-US" dirty="0" err="1" smtClean="0"/>
              <a:t>nano</a:t>
            </a:r>
            <a:r>
              <a:rPr lang="en-US" dirty="0" smtClean="0"/>
              <a:t> /etc/</a:t>
            </a:r>
            <a:r>
              <a:rPr lang="en-US" dirty="0" err="1" smtClean="0"/>
              <a:t>dhcp</a:t>
            </a:r>
            <a:r>
              <a:rPr lang="en-US" dirty="0" smtClean="0"/>
              <a:t>/</a:t>
            </a:r>
            <a:r>
              <a:rPr lang="en-US" dirty="0" err="1" smtClean="0"/>
              <a:t>dhcpd.conf</a:t>
            </a:r>
            <a:endParaRPr lang="en-US" dirty="0"/>
          </a:p>
        </p:txBody>
      </p:sp>
      <p:pic>
        <p:nvPicPr>
          <p:cNvPr id="6147" name="Picture 3" descr="C:\Users\saifulindo\Desktop\ubuntu12.png"/>
          <p:cNvPicPr>
            <a:picLocks noChangeAspect="1" noChangeArrowheads="1"/>
          </p:cNvPicPr>
          <p:nvPr/>
        </p:nvPicPr>
        <p:blipFill>
          <a:blip r:embed="rId2"/>
          <a:srcRect b="78333"/>
          <a:stretch>
            <a:fillRect/>
          </a:stretch>
        </p:blipFill>
        <p:spPr bwMode="auto">
          <a:xfrm>
            <a:off x="914400" y="2514600"/>
            <a:ext cx="7502769" cy="12192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Server</a:t>
            </a:r>
            <a:br>
              <a:rPr lang="en-US" dirty="0" smtClean="0"/>
            </a:br>
            <a:r>
              <a:rPr lang="en-US" dirty="0" err="1" smtClean="0"/>
              <a:t>Ubuntu</a:t>
            </a:r>
            <a:r>
              <a:rPr lang="en-US" dirty="0" smtClean="0"/>
              <a:t> 12.04 Server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saifulindo\Desktop\ubuntu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00200"/>
            <a:ext cx="7010400" cy="5257800"/>
          </a:xfrm>
          <a:prstGeom prst="rect">
            <a:avLst/>
          </a:prstGeom>
          <a:noFill/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Server</a:t>
            </a:r>
            <a:br>
              <a:rPr lang="en-US" dirty="0" smtClean="0"/>
            </a:br>
            <a:r>
              <a:rPr lang="en-US" dirty="0" err="1" smtClean="0"/>
              <a:t>Ubuntu</a:t>
            </a:r>
            <a:r>
              <a:rPr lang="en-US" dirty="0" smtClean="0"/>
              <a:t> 12.04 Server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saifulindo\Desktop\ubuntu1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447800"/>
            <a:ext cx="7213600" cy="54102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Server</a:t>
            </a:r>
            <a:br>
              <a:rPr lang="en-US" dirty="0" smtClean="0"/>
            </a:br>
            <a:r>
              <a:rPr lang="en-US" dirty="0" err="1" smtClean="0"/>
              <a:t>Ubuntu</a:t>
            </a:r>
            <a:r>
              <a:rPr lang="en-US" dirty="0" smtClean="0"/>
              <a:t> 12.04 Server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Client</a:t>
            </a:r>
            <a:br>
              <a:rPr lang="en-US" dirty="0" smtClean="0"/>
            </a:br>
            <a:r>
              <a:rPr lang="en-US" dirty="0" smtClean="0"/>
              <a:t>Windows 7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371600"/>
            <a:ext cx="7600950" cy="529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0"/>
            <a:ext cx="4110037" cy="496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524000"/>
            <a:ext cx="3962400" cy="4977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Client</a:t>
            </a:r>
            <a:br>
              <a:rPr lang="en-US" dirty="0" smtClean="0"/>
            </a:br>
            <a:r>
              <a:rPr lang="en-US" dirty="0" smtClean="0"/>
              <a:t>Windows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446654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199" y="1600200"/>
            <a:ext cx="3947195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Client</a:t>
            </a:r>
            <a:br>
              <a:rPr lang="en-US" dirty="0" smtClean="0"/>
            </a:br>
            <a:r>
              <a:rPr lang="en-US" dirty="0" smtClean="0"/>
              <a:t>Windows 7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Perbedaan Admin dan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 smtClean="0"/>
              <a:t>Admin &gt;&gt; Komputer Server, Intinya berhak penuh atas konfigurasi sebuah komputer server.</a:t>
            </a:r>
          </a:p>
          <a:p>
            <a:pPr marL="0" indent="0" algn="just">
              <a:buNone/>
            </a:pPr>
            <a:r>
              <a:rPr lang="en-US" dirty="0" smtClean="0"/>
              <a:t>Pengaturan Drive, DHCP, DNS, Web Server dll.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smtClean="0"/>
              <a:t>Client &gt;&gt; Pemakai atas dasar </a:t>
            </a:r>
            <a:r>
              <a:rPr lang="en-US" dirty="0" err="1" smtClean="0"/>
              <a:t>megikuti</a:t>
            </a:r>
            <a:r>
              <a:rPr lang="en-US" dirty="0" smtClean="0"/>
              <a:t> aturan Admin.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Perbedaan Admin dan Client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Perbedaan yang mendasar :</a:t>
            </a:r>
          </a:p>
          <a:p>
            <a:pPr marL="0" indent="0" algn="ctr">
              <a:buNone/>
            </a:pPr>
            <a:r>
              <a:rPr lang="en-US" sz="3600" dirty="0" smtClean="0"/>
              <a:t>Admin dan Client adalah Ibarat Bos dan Bawahannya, Penentu dan yang ditentukan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Semisal DHCP Server </a:t>
            </a:r>
            <a:r>
              <a:rPr lang="en-US" sz="3600" dirty="0" err="1" smtClean="0"/>
              <a:t>rangenya</a:t>
            </a:r>
            <a:r>
              <a:rPr lang="en-US" sz="3600" dirty="0" smtClean="0"/>
              <a:t> 192.168.0.1 – 192.168.0.254, Peralatan jaringan server menggunakan </a:t>
            </a:r>
            <a:r>
              <a:rPr lang="en-US" sz="3600" dirty="0" err="1" smtClean="0"/>
              <a:t>ip</a:t>
            </a:r>
            <a:r>
              <a:rPr lang="en-US" sz="3600" dirty="0" smtClean="0"/>
              <a:t> antara 192.168.0.1 – 192.168.0.10, kira – kira </a:t>
            </a:r>
            <a:r>
              <a:rPr lang="en-US" sz="3600" dirty="0" err="1" smtClean="0"/>
              <a:t>ipnya</a:t>
            </a:r>
            <a:r>
              <a:rPr lang="en-US" sz="3600" dirty="0" smtClean="0"/>
              <a:t> </a:t>
            </a:r>
            <a:r>
              <a:rPr lang="en-US" sz="3600" dirty="0" err="1" smtClean="0"/>
              <a:t>bentrokkah</a:t>
            </a:r>
            <a:r>
              <a:rPr lang="en-US" sz="3600" dirty="0" smtClean="0"/>
              <a:t>? </a:t>
            </a:r>
            <a:r>
              <a:rPr lang="en-US" sz="3600" dirty="0" err="1" smtClean="0"/>
              <a:t>Bagaiaman</a:t>
            </a:r>
            <a:r>
              <a:rPr lang="en-US" sz="3600" dirty="0" smtClean="0"/>
              <a:t> solusinya jika bentrok !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Mengapa dalam suatu jaringan itu menggunakan DHCP Server ? </a:t>
            </a:r>
            <a:endParaRPr lang="en-US" sz="3600" dirty="0"/>
          </a:p>
          <a:p>
            <a:pPr algn="ctr">
              <a:buNone/>
            </a:pPr>
            <a:r>
              <a:rPr lang="en-US" sz="3600" dirty="0" smtClean="0"/>
              <a:t>Menggunakan </a:t>
            </a:r>
            <a:r>
              <a:rPr lang="en-US" sz="3600" dirty="0" err="1" smtClean="0"/>
              <a:t>ip</a:t>
            </a:r>
            <a:r>
              <a:rPr lang="en-US" sz="3600" dirty="0" smtClean="0"/>
              <a:t> static kan juga bisa !!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ekolah\Materi Power Point\DHCP\D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219200"/>
            <a:ext cx="7787859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Perbedaan admin dan client apa saja yang kalian ketahui, selain pengaturan Drive, DHCP, DNS, Web Server.!!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Mengkomunikasikan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400" dirty="0" smtClean="0"/>
              <a:t>Design dan Jelaskan </a:t>
            </a:r>
            <a:r>
              <a:rPr lang="en-US" sz="4400" dirty="0" err="1" smtClean="0"/>
              <a:t>Topologi</a:t>
            </a:r>
            <a:r>
              <a:rPr lang="en-US" sz="4400" dirty="0" smtClean="0"/>
              <a:t> DHCP Server yang Kalian Ketahui, Diskusikan dengan Kelompok !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8229600" cy="1143000"/>
          </a:xfrm>
        </p:spPr>
        <p:txBody>
          <a:bodyPr/>
          <a:lstStyle/>
          <a:p>
            <a:pPr algn="l">
              <a:tabLst>
                <a:tab pos="914400" algn="l"/>
              </a:tabLst>
            </a:pPr>
            <a:r>
              <a:rPr lang="en-US" dirty="0" smtClean="0"/>
              <a:t>Konsep DHCP</a:t>
            </a:r>
            <a:endParaRPr lang="en-US" dirty="0"/>
          </a:p>
        </p:txBody>
      </p:sp>
      <p:pic>
        <p:nvPicPr>
          <p:cNvPr id="2050" name="Picture 2" descr="D:\Sekolah\Materi Power Point\DHCP\Konsep DHCP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838200"/>
            <a:ext cx="7620000" cy="5815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Sekolah\Materi Power Point\DHCP\dhcp-ip-address-hand-ou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143000"/>
            <a:ext cx="7666383" cy="59436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tabLst>
                <a:tab pos="914400" algn="l"/>
              </a:tabLst>
            </a:pPr>
            <a:r>
              <a:rPr lang="en-US" dirty="0" smtClean="0"/>
              <a:t>Konsep DHCP</a:t>
            </a:r>
            <a:br>
              <a:rPr lang="en-US" dirty="0" smtClean="0"/>
            </a:br>
            <a:r>
              <a:rPr lang="en-US" dirty="0" smtClean="0"/>
              <a:t>Proses Penyewaan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Pembaruan Penyewaan IP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Disewakan Sekian Hari</a:t>
            </a:r>
          </a:p>
          <a:p>
            <a:r>
              <a:rPr lang="en-US" dirty="0"/>
              <a:t> </a:t>
            </a:r>
            <a:r>
              <a:rPr lang="en-US" dirty="0" err="1" smtClean="0"/>
              <a:t>Perbaharui</a:t>
            </a:r>
            <a:r>
              <a:rPr lang="en-US" dirty="0" smtClean="0"/>
              <a:t> Penyewaan mencapai 50 % (Client) &gt; Mengirim DHCPREQUEST ke DHCP Server</a:t>
            </a:r>
          </a:p>
          <a:p>
            <a:r>
              <a:rPr lang="en-US" dirty="0" smtClean="0"/>
              <a:t>Contoh : Penyewaan 8 Hari maka hari ke 4, Client akan mencoba memperbaharui </a:t>
            </a:r>
            <a:r>
              <a:rPr lang="en-US" dirty="0" err="1" smtClean="0"/>
              <a:t>scr</a:t>
            </a:r>
            <a:r>
              <a:rPr lang="en-US" dirty="0" smtClean="0"/>
              <a:t> otomatis, jika DHCP Server Rusak. Maka mencoba </a:t>
            </a:r>
            <a:r>
              <a:rPr lang="en-US" dirty="0" err="1" smtClean="0"/>
              <a:t>memperbahari</a:t>
            </a:r>
            <a:r>
              <a:rPr lang="en-US" dirty="0" smtClean="0"/>
              <a:t> lagi ketika penyewaan mencapai 87.5 %.</a:t>
            </a:r>
            <a:r>
              <a:rPr lang="en-US" dirty="0"/>
              <a:t> </a:t>
            </a:r>
            <a:r>
              <a:rPr lang="en-US" dirty="0" smtClean="0"/>
              <a:t>Jika masa penyewaan habis maka client akan melepaskan </a:t>
            </a:r>
            <a:r>
              <a:rPr lang="en-US" dirty="0" err="1" smtClean="0"/>
              <a:t>ip</a:t>
            </a:r>
            <a:r>
              <a:rPr lang="en-US" dirty="0" smtClean="0"/>
              <a:t>, dan mencari DHCP Server yang lain atau tidak mendapatkan alamat </a:t>
            </a:r>
            <a:r>
              <a:rPr lang="en-US" dirty="0" err="1" smtClean="0"/>
              <a:t>ip</a:t>
            </a:r>
            <a:r>
              <a:rPr lang="en-US" dirty="0" smtClean="0"/>
              <a:t> yang baru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Instalasi DHCP Server</a:t>
            </a:r>
            <a:endParaRPr lang="en-US" dirty="0"/>
          </a:p>
        </p:txBody>
      </p:sp>
      <p:pic>
        <p:nvPicPr>
          <p:cNvPr id="4098" name="Picture 2" descr="D:\Sekolah\Materi Power Point\DHCP\ltsp-dhcp-configurati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077200" cy="5511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Sekolah\Materi Power Point\DHCP\DB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8334375" cy="4648200"/>
          </a:xfrm>
          <a:prstGeom prst="rect">
            <a:avLst/>
          </a:prstGeom>
          <a:noFill/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Instalasi DHCP Server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r>
              <a:rPr lang="en-US" dirty="0" smtClean="0"/>
              <a:t>Scope ( Range ) yaitu range  IP yang  ditawarkan  oleh  DHCP server</a:t>
            </a:r>
          </a:p>
          <a:p>
            <a:r>
              <a:rPr lang="en-US" dirty="0" smtClean="0"/>
              <a:t> </a:t>
            </a:r>
            <a:r>
              <a:rPr lang="en-US" dirty="0" err="1" smtClean="0"/>
              <a:t>Exculusions</a:t>
            </a:r>
            <a:r>
              <a:rPr lang="en-US" dirty="0" smtClean="0"/>
              <a:t>, untuk </a:t>
            </a:r>
            <a:r>
              <a:rPr lang="en-US" dirty="0" err="1" smtClean="0"/>
              <a:t>memasukan</a:t>
            </a:r>
            <a:r>
              <a:rPr lang="en-US" dirty="0" smtClean="0"/>
              <a:t> per IP secara satu persatu atau dalam suatu range</a:t>
            </a:r>
          </a:p>
          <a:p>
            <a:r>
              <a:rPr lang="en-US" dirty="0" smtClean="0"/>
              <a:t>Reservation untuk komputer  yang membutuhkan  penyewaan  IP yang selalu  sama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1143000"/>
          </a:xfrm>
        </p:spPr>
        <p:txBody>
          <a:bodyPr/>
          <a:lstStyle/>
          <a:p>
            <a:pPr algn="l"/>
            <a:r>
              <a:rPr lang="en-US" dirty="0" smtClean="0"/>
              <a:t>Instalasi DHCP Server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Langkah – langkahnya :</a:t>
            </a:r>
          </a:p>
          <a:p>
            <a:pPr marL="514350" indent="-514350">
              <a:buAutoNum type="arabicPeriod"/>
            </a:pPr>
            <a:r>
              <a:rPr lang="en-US" dirty="0" smtClean="0"/>
              <a:t>apt-get install </a:t>
            </a:r>
            <a:r>
              <a:rPr lang="en-US" dirty="0" err="1" smtClean="0"/>
              <a:t>isc</a:t>
            </a:r>
            <a:r>
              <a:rPr lang="en-US" dirty="0" smtClean="0"/>
              <a:t>-</a:t>
            </a:r>
            <a:r>
              <a:rPr lang="en-US" dirty="0" err="1" smtClean="0"/>
              <a:t>dhcp</a:t>
            </a:r>
            <a:r>
              <a:rPr lang="en-US" dirty="0" smtClean="0"/>
              <a:t>-server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Instalasi DHCP Server</a:t>
            </a:r>
            <a:br>
              <a:rPr lang="en-US" dirty="0" smtClean="0"/>
            </a:br>
            <a:r>
              <a:rPr lang="en-US" dirty="0" err="1" smtClean="0"/>
              <a:t>Ubuntu</a:t>
            </a:r>
            <a:r>
              <a:rPr lang="en-US" dirty="0" smtClean="0"/>
              <a:t> 12.04 Server</a:t>
            </a:r>
            <a:endParaRPr lang="en-US" dirty="0"/>
          </a:p>
        </p:txBody>
      </p:sp>
      <p:pic>
        <p:nvPicPr>
          <p:cNvPr id="8" name="Picture 2" descr="C:\Users\saifulindo\Desktop\ubuntu12.png"/>
          <p:cNvPicPr>
            <a:picLocks noChangeAspect="1" noChangeArrowheads="1"/>
          </p:cNvPicPr>
          <p:nvPr/>
        </p:nvPicPr>
        <p:blipFill>
          <a:blip r:embed="rId2"/>
          <a:srcRect b="66667"/>
          <a:stretch>
            <a:fillRect/>
          </a:stretch>
        </p:blipFill>
        <p:spPr bwMode="auto">
          <a:xfrm>
            <a:off x="990600" y="2971800"/>
            <a:ext cx="7315200" cy="1828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1914</TotalTime>
  <Words>314</Words>
  <Application>Microsoft Office PowerPoint</Application>
  <PresentationFormat>On-screen Show (4:3)</PresentationFormat>
  <Paragraphs>43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Men-diagnosis Permasalahan  Perangkat yang Tersambung Jaringan  Berbasis Luas (WAN)</vt:lpstr>
      <vt:lpstr>Slide 2</vt:lpstr>
      <vt:lpstr>Konsep DHCP</vt:lpstr>
      <vt:lpstr>Konsep DHCP Proses Penyewaan</vt:lpstr>
      <vt:lpstr>Pembaruan Penyewaan IP </vt:lpstr>
      <vt:lpstr>Instalasi DHCP Server</vt:lpstr>
      <vt:lpstr>Instalasi DHCP Server</vt:lpstr>
      <vt:lpstr>Instalasi DHCP Server</vt:lpstr>
      <vt:lpstr>Instalasi DHCP Server Ubuntu 12.04 Server</vt:lpstr>
      <vt:lpstr>Instalasi DHCP Server Ubuntu 12.04 Server</vt:lpstr>
      <vt:lpstr>Instalasi DHCP Server Ubuntu 12.04 Server</vt:lpstr>
      <vt:lpstr>Instalasi DHCP Server Ubuntu 12.04 Server</vt:lpstr>
      <vt:lpstr>Instalasi DHCP Client Windows 7</vt:lpstr>
      <vt:lpstr>Instalasi DHCP Client Windows 7</vt:lpstr>
      <vt:lpstr>Instalasi DHCP Client Windows 7</vt:lpstr>
      <vt:lpstr>Perbedaan Admin dan Client</vt:lpstr>
      <vt:lpstr>Perbedaan Admin dan Client</vt:lpstr>
      <vt:lpstr>Diskusi</vt:lpstr>
      <vt:lpstr>Diskusi</vt:lpstr>
      <vt:lpstr>Diskusi</vt:lpstr>
      <vt:lpstr>Mengkomunikasikan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Men-diagnosis Permasalahan  Perangkat yang Tersambung Jaringan  Berbasis Luas (WAN)</dc:title>
  <dc:creator>saifulindo</dc:creator>
  <cp:lastModifiedBy>entirsaif</cp:lastModifiedBy>
  <cp:revision>35</cp:revision>
  <dcterms:created xsi:type="dcterms:W3CDTF">2013-11-19T22:27:20Z</dcterms:created>
  <dcterms:modified xsi:type="dcterms:W3CDTF">2014-09-09T03:46:00Z</dcterms:modified>
</cp:coreProperties>
</file>